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180000"/>
            <a:ext cx="9718920" cy="12589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7560000" y="6840000"/>
            <a:ext cx="2518920" cy="5389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00000" y="6840000"/>
            <a:ext cx="6478920" cy="5389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80000" y="6840000"/>
            <a:ext cx="538920" cy="53892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180000"/>
            <a:ext cx="9718920" cy="12589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2"/>
          <p:cNvSpPr/>
          <p:nvPr/>
        </p:nvSpPr>
        <p:spPr>
          <a:xfrm>
            <a:off x="7560000" y="6840000"/>
            <a:ext cx="2518920" cy="53892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3"/>
          <p:cNvSpPr/>
          <p:nvPr/>
        </p:nvSpPr>
        <p:spPr>
          <a:xfrm>
            <a:off x="900000" y="6840000"/>
            <a:ext cx="6478920" cy="53892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"/>
          <p:cNvSpPr/>
          <p:nvPr/>
        </p:nvSpPr>
        <p:spPr>
          <a:xfrm>
            <a:off x="180000" y="6840000"/>
            <a:ext cx="538920" cy="538920"/>
          </a:xfrm>
          <a:prstGeom prst="rect">
            <a:avLst/>
          </a:prstGeom>
          <a:solidFill>
            <a:srgbClr val="f44336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5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AU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AU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AU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AU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A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AU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AU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s://github.com/HdrHistogram" TargetMode="Externa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88000" y="2378880"/>
            <a:ext cx="9574920" cy="17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r>
              <a:rPr b="0" lang="en-AU" sz="50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Light"/>
                <a:ea typeface="DejaVu Sans"/>
              </a:rPr>
              <a:t>How not to measure latency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125360" y="3691800"/>
            <a:ext cx="5713560" cy="307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Is the 99% “rare”?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99% should be good indicator right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What are the chances of a single web page experiencing 99% percentile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Is the 99% “rare”?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624000" y="3192480"/>
            <a:ext cx="2465640" cy="184644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411120" y="1680120"/>
            <a:ext cx="4478400" cy="497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How many %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88000" y="1944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What is more “representative”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The 95%’lie or the 99.9%’lie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How many nines should we care about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We are not “bulding rockets”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10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1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7572960" y="3926520"/>
            <a:ext cx="1893960" cy="240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How many %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Example: user session involves 5 page loads, with 40 resources per page.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- How many of our users will NOT experience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something worse than the 95%’lie of http requests?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Answer: ~0.003%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How many %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Example: user session involves 5 page loads, with 40 resources per page.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- How may of our users will experience at least one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response that is longer than the 99.9%’lie?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Answer: ~18%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How many users will experience something worse than avreage ? :) :)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User experience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Example: If a typical user session involves 5 page loads, averaging 40 resources per page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- What http response percentile will be experienced by the 95%’ile of users?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Answer: ~99.97%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- What http response percentile will be experienced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by the 99%’ile of users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Answer: ~99.995%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Latency shape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Not a normal distribution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4 hours run “control” java process on home latpop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“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Hiccups” even if no load present  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564480" y="3230640"/>
            <a:ext cx="8722440" cy="209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Common ways people deal with hiccups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648000" y="2034000"/>
            <a:ext cx="8782920" cy="45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Better ways people can deal with hiccups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720000" y="2182680"/>
            <a:ext cx="8056800" cy="46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Better ways people can deal with hiccups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720000" y="2182680"/>
            <a:ext cx="8056800" cy="465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Latency Behavior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Latency → time it took for one operation execution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Each operation has its own latency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“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continusly meassure” each operation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We care how latency behaves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How to make sense of “millions of numbers”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4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Can not be represented as one number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How to capture latency?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Reason why people “averaging” latency is because they don’t know how to capture it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HdrHistogram:  </a:t>
            </a:r>
            <a:r>
              <a:rPr b="1" lang="en-AU" sz="2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  <a:hlinkClick r:id="rId1"/>
              </a:rPr>
              <a:t>https://github.com/HdrHistogram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Can capture all points with “no cost”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JHiccup https://www.azul.com/jhiccup/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Coordinated omission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Great so we measure everything and we are done, right 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Coordinated Omission (“CO”) is the measurement error which is introduced by naively recording requests, sorting them and reporting the result as the percentile distribution of the request latency.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Coordinated omission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Service time VS response time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Cooridante ommision → service time instead of response time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792000" y="3415320"/>
            <a:ext cx="4246920" cy="313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Coordinated omission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420480" y="2268000"/>
            <a:ext cx="8866440" cy="392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Coordinated omission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Common mistakes: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* meassure “on server”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* use “bad” load generator (jMeter, etc.)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Not trivial to find a good load generator 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How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bad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can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this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get?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216000" y="1512000"/>
            <a:ext cx="9237960" cy="533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Measurement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in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practice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792000" y="1692000"/>
            <a:ext cx="8154000" cy="507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Measurement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in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practice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60000" y="1656000"/>
            <a:ext cx="7990920" cy="50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“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Better”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can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look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“Worse”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74760" y="1514520"/>
            <a:ext cx="8264160" cy="516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“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Correction”: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“Cheatng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	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Twice”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" descr=""/>
          <p:cNvPicPr/>
          <p:nvPr/>
        </p:nvPicPr>
        <p:blipFill>
          <a:blip r:embed="rId1"/>
          <a:stretch/>
        </p:blipFill>
        <p:spPr>
          <a:xfrm>
            <a:off x="360000" y="1584000"/>
            <a:ext cx="8255880" cy="510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What does the Average mean ??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Maxium observed latencies in 15 minutes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[1, 0, 3, 1, 601, 4, 2, 8, 0, 3, 3, 1, 1, 0, 2]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Average: 42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Is there any value for this number ??!!!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520000" y="5832000"/>
            <a:ext cx="862920" cy="86292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1584000" y="4321080"/>
            <a:ext cx="1479600" cy="122184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3528000" y="4104000"/>
            <a:ext cx="1366920" cy="136692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4"/>
          <a:stretch/>
        </p:blipFill>
        <p:spPr>
          <a:xfrm>
            <a:off x="2448000" y="5472000"/>
            <a:ext cx="1366920" cy="31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It is important to meassure correctly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If we “improve” bad chart will the user be happy?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576000" y="2952000"/>
            <a:ext cx="5398920" cy="378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Sustainable Throughput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 </a:t>
            </a: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Meassure system which works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413280" y="3158640"/>
            <a:ext cx="4625640" cy="346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Thank you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1800000" y="2838600"/>
            <a:ext cx="5735160" cy="248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216000" y="792000"/>
            <a:ext cx="2803680" cy="483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Pretty charts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60000" y="1673280"/>
            <a:ext cx="9156240" cy="3438720"/>
          </a:xfrm>
          <a:prstGeom prst="rect">
            <a:avLst/>
          </a:prstGeom>
          <a:ln>
            <a:noFill/>
          </a:ln>
        </p:spPr>
      </p:pic>
      <p:sp>
        <p:nvSpPr>
          <p:cNvPr id="92" name="TextShape 2"/>
          <p:cNvSpPr txBox="1"/>
          <p:nvPr/>
        </p:nvSpPr>
        <p:spPr>
          <a:xfrm>
            <a:off x="427320" y="5688000"/>
            <a:ext cx="8140680" cy="474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AU" sz="2600" spc="-1" strike="noStrike">
                <a:solidFill>
                  <a:srgbClr val="1c1c1c"/>
                </a:solidFill>
                <a:uFill>
                  <a:solidFill>
                    <a:srgbClr val="ffffff"/>
                  </a:solidFill>
                </a:uFill>
                <a:latin typeface="Source Sans Pro Semibold"/>
                <a:ea typeface="DejaVu Sans"/>
              </a:rPr>
              <a:t>What is wrong with this graph? Eveyrhing!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Pretty charts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5" name="" descr=""/>
          <p:cNvPicPr/>
          <p:nvPr/>
        </p:nvPicPr>
        <p:blipFill>
          <a:blip r:embed="rId1"/>
          <a:stretch/>
        </p:blipFill>
        <p:spPr>
          <a:xfrm>
            <a:off x="432000" y="1962000"/>
            <a:ext cx="8782920" cy="45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Pretty charts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360000" y="2088000"/>
            <a:ext cx="6300720" cy="440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Pretty charts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45240" y="1980000"/>
            <a:ext cx="9193680" cy="435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Pretty charts 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296640" y="2304000"/>
            <a:ext cx="8990280" cy="41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360000" y="360000"/>
            <a:ext cx="9358920" cy="8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 </a:t>
            </a:r>
            <a:r>
              <a:rPr b="1" lang="en-AU" sz="26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ource Sans Pro Black"/>
                <a:ea typeface="DejaVu Sans"/>
              </a:rPr>
              <a:t>Max latency chart</a:t>
            </a:r>
            <a:endParaRPr b="0" lang="en-A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360000" y="1980000"/>
            <a:ext cx="9178920" cy="467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432000" y="1980000"/>
            <a:ext cx="8809200" cy="43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2018-08-15T22:34:04Z</dcterms:created>
  <dc:creator/>
  <dc:description/>
  <dc:language>en-AU</dc:language>
  <cp:lastModifiedBy/>
  <dcterms:modified xsi:type="dcterms:W3CDTF">2018-08-16T08:16:56Z</dcterms:modified>
  <cp:revision>21</cp:revision>
  <dc:subject/>
  <dc:title/>
</cp:coreProperties>
</file>